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66" r:id="rId4"/>
    <p:sldId id="267" r:id="rId5"/>
    <p:sldId id="261" r:id="rId6"/>
    <p:sldId id="259" r:id="rId7"/>
    <p:sldId id="257" r:id="rId8"/>
    <p:sldId id="268" r:id="rId9"/>
    <p:sldId id="256" r:id="rId10"/>
    <p:sldId id="260" r:id="rId11"/>
    <p:sldId id="263" r:id="rId12"/>
  </p:sldIdLst>
  <p:sldSz cx="9144000" cy="5143500" type="screen16x9"/>
  <p:notesSz cx="6094413" cy="8794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FE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8325D-F3E0-4835-97AE-FFD16AA35CD0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C7B74-BB12-472D-90BF-B41CC097F25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\\Abc-pc\d\HGCG\Logo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77200" y="4629150"/>
            <a:ext cx="967484" cy="39546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JANKI BLISS_PRESENTATION_26.03\MILAN_CAMERA_ANGLES\Cam27.jpg.jpeg"/>
          <p:cNvPicPr>
            <a:picLocks noChangeAspect="1" noChangeArrowheads="1"/>
          </p:cNvPicPr>
          <p:nvPr/>
        </p:nvPicPr>
        <p:blipFill>
          <a:blip r:embed="rId2">
            <a:grayscl/>
            <a:lum/>
          </a:blip>
          <a:srcRect b="4375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48000"/>
            </a:schemeClr>
          </a:solidFill>
        </p:spPr>
      </p:pic>
      <p:sp>
        <p:nvSpPr>
          <p:cNvPr id="4" name="Rectangle 3"/>
          <p:cNvSpPr/>
          <p:nvPr/>
        </p:nvSpPr>
        <p:spPr>
          <a:xfrm flipH="1">
            <a:off x="0" y="4095750"/>
            <a:ext cx="9144000" cy="762000"/>
          </a:xfrm>
          <a:prstGeom prst="rect">
            <a:avLst/>
          </a:prstGeom>
          <a:solidFill>
            <a:srgbClr val="FF6600">
              <a:alpha val="73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40" tIns="45720" rIns="91440" bIns="45720" anchor="ctr"/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\\Abc-pc\d\HGCG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43800" y="4188630"/>
            <a:ext cx="1444661" cy="59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4"/>
          <p:cNvSpPr txBox="1"/>
          <p:nvPr/>
        </p:nvSpPr>
        <p:spPr>
          <a:xfrm>
            <a:off x="1066800" y="0"/>
            <a:ext cx="6858000" cy="1015663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doni MT" pitchFamily="18" charset="0"/>
                <a:cs typeface="Aharoni" panose="02010803020104030203" pitchFamily="2" charset="-79"/>
              </a:rPr>
              <a:t>JANKI BLISS</a:t>
            </a:r>
            <a:endParaRPr lang="en-GB" sz="6000" b="1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doni MT" pitchFamily="18" charset="0"/>
              <a:cs typeface="Aharoni" panose="02010803020104030203" pitchFamily="2" charset="-79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0" y="4248150"/>
            <a:ext cx="37338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bg1"/>
                </a:solidFill>
                <a:latin typeface="+mj-lt"/>
                <a:cs typeface="Aharoni" panose="02010803020104030203" pitchFamily="2" charset="-79"/>
              </a:rPr>
              <a:t>Plans and Views</a:t>
            </a:r>
            <a:endParaRPr lang="en-GB" sz="2800" b="1" dirty="0">
              <a:solidFill>
                <a:schemeClr val="bg1"/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JANKI BLISS_PRESENTATION_26.03\DRAFT 1\WhatsApp Image 2026-03-19 at 5.29.33 PM (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474845"/>
          </a:xfrm>
          <a:prstGeom prst="rect">
            <a:avLst/>
          </a:prstGeom>
          <a:noFill/>
        </p:spPr>
      </p:pic>
      <p:sp>
        <p:nvSpPr>
          <p:cNvPr id="3" name="TextBox 4"/>
          <p:cNvSpPr txBox="1"/>
          <p:nvPr/>
        </p:nvSpPr>
        <p:spPr>
          <a:xfrm>
            <a:off x="0" y="4620280"/>
            <a:ext cx="73914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Kids Play Area and </a:t>
            </a:r>
            <a:r>
              <a:rPr lang="en-GB" sz="28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MultiSports</a:t>
            </a: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 Court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1733550"/>
            <a:ext cx="6101952" cy="639794"/>
          </a:xfrm>
          <a:prstGeom prst="rect">
            <a:avLst/>
          </a:prstGeom>
        </p:spPr>
        <p:txBody>
          <a:bodyPr/>
          <a:lstStyle>
            <a:lvl1pPr algn="l" defTabSz="107514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600" kern="1200" spc="-59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FF6600"/>
                </a:solidFill>
                <a:latin typeface="Segoe UI Light" pitchFamily="34" charset="0"/>
                <a:cs typeface="Segoe UI Light" pitchFamily="34" charset="0"/>
              </a:rPr>
              <a:t>Thank You</a:t>
            </a:r>
          </a:p>
        </p:txBody>
      </p:sp>
      <p:sp>
        <p:nvSpPr>
          <p:cNvPr id="3" name="Rectangle 2"/>
          <p:cNvSpPr/>
          <p:nvPr/>
        </p:nvSpPr>
        <p:spPr>
          <a:xfrm>
            <a:off x="315302" y="1422930"/>
            <a:ext cx="65697" cy="206322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24200" y="1885950"/>
            <a:ext cx="3733800" cy="1505777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A4 - 201,Iscon Flower,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Nr </a:t>
            </a:r>
            <a:r>
              <a:rPr lang="en-US" altLang="en-US" sz="1600" b="1" dirty="0" err="1">
                <a:latin typeface="+mj-lt"/>
                <a:ea typeface="+mj-ea"/>
                <a:cs typeface="Segoe UI Light" panose="020B0502040204020203" pitchFamily="34" charset="0"/>
              </a:rPr>
              <a:t>Laal</a:t>
            </a: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 </a:t>
            </a:r>
            <a:r>
              <a:rPr lang="en-US" altLang="en-US" sz="1600" b="1" dirty="0" err="1">
                <a:latin typeface="+mj-lt"/>
                <a:ea typeface="+mj-ea"/>
                <a:cs typeface="Segoe UI Light" panose="020B0502040204020203" pitchFamily="34" charset="0"/>
              </a:rPr>
              <a:t>Gebhi</a:t>
            </a: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 Ashram,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1600" b="1" dirty="0" err="1">
                <a:latin typeface="+mj-lt"/>
                <a:ea typeface="+mj-ea"/>
                <a:cs typeface="Segoe UI Light" panose="020B0502040204020203" pitchFamily="34" charset="0"/>
              </a:rPr>
              <a:t>Bopal</a:t>
            </a: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 </a:t>
            </a:r>
            <a:r>
              <a:rPr lang="en-US" altLang="en-US" sz="1600" b="1" dirty="0" err="1">
                <a:latin typeface="+mj-lt"/>
                <a:ea typeface="+mj-ea"/>
                <a:cs typeface="Segoe UI Light" panose="020B0502040204020203" pitchFamily="34" charset="0"/>
              </a:rPr>
              <a:t>Ghuma</a:t>
            </a: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 Road, </a:t>
            </a:r>
            <a:r>
              <a:rPr lang="en-US" altLang="en-US" sz="1600" b="1" dirty="0" err="1">
                <a:latin typeface="+mj-lt"/>
                <a:ea typeface="+mj-ea"/>
                <a:cs typeface="Segoe UI Light" panose="020B0502040204020203" pitchFamily="34" charset="0"/>
              </a:rPr>
              <a:t>Bopal</a:t>
            </a:r>
            <a:endParaRPr lang="en-US" altLang="en-US" sz="1600" b="1" dirty="0">
              <a:latin typeface="+mj-lt"/>
              <a:ea typeface="+mj-ea"/>
              <a:cs typeface="Segoe UI Light" panose="020B0502040204020203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1600" b="1" dirty="0" err="1">
                <a:latin typeface="+mj-lt"/>
                <a:ea typeface="+mj-ea"/>
                <a:cs typeface="Segoe UI Light" panose="020B0502040204020203" pitchFamily="34" charset="0"/>
              </a:rPr>
              <a:t>Ahmedabad</a:t>
            </a: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 ,Gujarat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altLang="en-US" sz="1600" b="1" dirty="0">
              <a:latin typeface="+mj-lt"/>
              <a:ea typeface="+mj-ea"/>
              <a:cs typeface="Segoe UI Light" panose="020B0502040204020203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1600" b="1" dirty="0">
                <a:latin typeface="+mj-lt"/>
                <a:ea typeface="+mj-ea"/>
                <a:cs typeface="Segoe UI Light" panose="020B0502040204020203" pitchFamily="34" charset="0"/>
              </a:rPr>
              <a:t>Mobile:08758514058</a:t>
            </a:r>
            <a:endParaRPr lang="en-US" altLang="en-US" sz="1600" b="1" dirty="0">
              <a:latin typeface="+mj-lt"/>
              <a:cs typeface="Segoe UI Light" panose="020B0502040204020203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1600" b="1" dirty="0">
                <a:latin typeface="+mj-lt"/>
                <a:cs typeface="Segoe UI Light" panose="020B0502040204020203" pitchFamily="34" charset="0"/>
              </a:rPr>
              <a:t>E-mail</a:t>
            </a:r>
            <a:r>
              <a:rPr lang="en-US" altLang="en-US" sz="1600" b="1" dirty="0" smtClean="0">
                <a:latin typeface="+mj-lt"/>
                <a:cs typeface="Segoe UI Light" panose="020B0502040204020203" pitchFamily="34" charset="0"/>
              </a:rPr>
              <a:t>:</a:t>
            </a:r>
            <a:r>
              <a:rPr lang="en-US" altLang="en-US" sz="1600" b="1" dirty="0">
                <a:latin typeface="+mj-lt"/>
                <a:cs typeface="Segoe UI Light" panose="020B0502040204020203" pitchFamily="34" charset="0"/>
              </a:rPr>
              <a:t> </a:t>
            </a:r>
            <a:r>
              <a:rPr lang="en-US" altLang="en-US" sz="1600" b="1" dirty="0" smtClean="0">
                <a:latin typeface="+mj-lt"/>
                <a:cs typeface="Segoe UI Light" panose="020B0502040204020203" pitchFamily="34" charset="0"/>
              </a:rPr>
              <a:t>contact@hgcgarchitects.com</a:t>
            </a:r>
            <a:endParaRPr lang="en-US" altLang="en-US" sz="1600" b="1" dirty="0">
              <a:solidFill>
                <a:schemeClr val="tx1">
                  <a:lumMod val="60000"/>
                  <a:lumOff val="40000"/>
                </a:schemeClr>
              </a:solidFill>
              <a:latin typeface="+mj-lt"/>
              <a:cs typeface="Segoe UI Light" panose="020B0502040204020203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altLang="en-US" sz="1600" b="1" dirty="0">
              <a:latin typeface="+mj-lt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5" name="Picture 2" descr="\\Abc-pc\d\HGCG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419350"/>
            <a:ext cx="2322646" cy="955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JANKI BLISS_PRESENTATION_26.03\RENDERED PLANS\JANKI BLISS_MASTER PLAN.jpg"/>
          <p:cNvPicPr>
            <a:picLocks noChangeAspect="1" noChangeArrowheads="1"/>
          </p:cNvPicPr>
          <p:nvPr/>
        </p:nvPicPr>
        <p:blipFill>
          <a:blip r:embed="rId2" cstate="print"/>
          <a:srcRect l="4528" r="274"/>
          <a:stretch>
            <a:fillRect/>
          </a:stretch>
        </p:blipFill>
        <p:spPr bwMode="auto">
          <a:xfrm>
            <a:off x="67606" y="0"/>
            <a:ext cx="8009594" cy="5143500"/>
          </a:xfrm>
          <a:prstGeom prst="rect">
            <a:avLst/>
          </a:prstGeom>
          <a:noFill/>
        </p:spPr>
      </p:pic>
      <p:sp>
        <p:nvSpPr>
          <p:cNvPr id="3" name="TextBox 4"/>
          <p:cNvSpPr txBox="1"/>
          <p:nvPr/>
        </p:nvSpPr>
        <p:spPr>
          <a:xfrm>
            <a:off x="8305800" y="0"/>
            <a:ext cx="533400" cy="483209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M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A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S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T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E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R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 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P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L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A</a:t>
            </a:r>
          </a:p>
          <a:p>
            <a:pPr algn="ctr"/>
            <a:r>
              <a:rPr lang="en-GB" sz="27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N</a:t>
            </a:r>
            <a:endParaRPr lang="en-GB" sz="27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Projects\Agarwal Developers\Ayodhya I Park\Janki\WhatsApp Image 2026-03-07 at 12.44.48 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4572000"/>
          </a:xfrm>
          <a:prstGeom prst="rect">
            <a:avLst/>
          </a:prstGeom>
          <a:noFill/>
        </p:spPr>
      </p:pic>
      <p:sp>
        <p:nvSpPr>
          <p:cNvPr id="4" name="TextBox 4"/>
          <p:cNvSpPr txBox="1"/>
          <p:nvPr/>
        </p:nvSpPr>
        <p:spPr>
          <a:xfrm>
            <a:off x="0" y="4620280"/>
            <a:ext cx="37338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Front View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Agarwal Developers\Ayodhya I Park\Janki\WhatsApp Image 2026-03-07 at 12.44.49 PM.jpeg"/>
          <p:cNvPicPr>
            <a:picLocks noChangeAspect="1" noChangeArrowheads="1"/>
          </p:cNvPicPr>
          <p:nvPr/>
        </p:nvPicPr>
        <p:blipFill>
          <a:blip r:embed="rId2"/>
          <a:srcRect t="5312" b="1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TextBox 4"/>
          <p:cNvSpPr txBox="1"/>
          <p:nvPr/>
        </p:nvSpPr>
        <p:spPr>
          <a:xfrm>
            <a:off x="0" y="4620280"/>
            <a:ext cx="37338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bg1"/>
                </a:solidFill>
                <a:latin typeface="+mj-lt"/>
                <a:cs typeface="Aharoni" panose="02010803020104030203" pitchFamily="2" charset="-79"/>
              </a:rPr>
              <a:t>Isometric View</a:t>
            </a:r>
            <a:endParaRPr lang="en-GB" sz="2800" b="1" dirty="0">
              <a:solidFill>
                <a:schemeClr val="bg1"/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JANKI BLISS_PRESENTATION_26.03\ENTRY GATE_DRAFT\OTHER OP\exterior-ai-result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470400"/>
          </a:xfrm>
          <a:prstGeom prst="rect">
            <a:avLst/>
          </a:prstGeom>
          <a:noFill/>
        </p:spPr>
      </p:pic>
      <p:sp>
        <p:nvSpPr>
          <p:cNvPr id="3" name="TextBox 4"/>
          <p:cNvSpPr txBox="1"/>
          <p:nvPr/>
        </p:nvSpPr>
        <p:spPr>
          <a:xfrm>
            <a:off x="0" y="4620280"/>
            <a:ext cx="73914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Aesthetic Main Gate; Exclusive Entrance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JANKI BLISS_PRESENTATION_26.03\CLUB HOUSE_DRAFT 2\3.png"/>
          <p:cNvPicPr>
            <a:picLocks noChangeAspect="1" noChangeArrowheads="1"/>
          </p:cNvPicPr>
          <p:nvPr/>
        </p:nvPicPr>
        <p:blipFill>
          <a:blip r:embed="rId2" cstate="print"/>
          <a:srcRect t="14595" b="156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TextBox 4"/>
          <p:cNvSpPr txBox="1"/>
          <p:nvPr/>
        </p:nvSpPr>
        <p:spPr>
          <a:xfrm>
            <a:off x="0" y="4620280"/>
            <a:ext cx="73914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bg1"/>
                </a:solidFill>
                <a:latin typeface="+mj-lt"/>
                <a:cs typeface="Aharoni" panose="02010803020104030203" pitchFamily="2" charset="-79"/>
              </a:rPr>
              <a:t>CLUB HOUSE</a:t>
            </a:r>
            <a:endParaRPr lang="en-GB" sz="2800" b="1" dirty="0">
              <a:solidFill>
                <a:schemeClr val="bg1"/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JANKI BLISS_PRESENTATION_26.03\CLUB HOUSE_DRAFT 2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5373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620280"/>
            <a:ext cx="73914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Library, </a:t>
            </a:r>
            <a:r>
              <a:rPr lang="en-GB" sz="28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Crech</a:t>
            </a: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, Gym, Indoor Games and </a:t>
            </a:r>
            <a:r>
              <a:rPr lang="en-GB" sz="28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Theater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Agarwal Developers\Ayodhya I Park\Janki\drafts\WhatsApp Image 2026-03-19 at 11.26.35 AM.jpeg"/>
          <p:cNvPicPr>
            <a:picLocks noChangeAspect="1" noChangeArrowheads="1"/>
          </p:cNvPicPr>
          <p:nvPr/>
        </p:nvPicPr>
        <p:blipFill>
          <a:blip r:embed="rId2"/>
          <a:srcRect r="2107"/>
          <a:stretch>
            <a:fillRect/>
          </a:stretch>
        </p:blipFill>
        <p:spPr bwMode="auto">
          <a:xfrm>
            <a:off x="0" y="0"/>
            <a:ext cx="9144000" cy="4572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4620280"/>
            <a:ext cx="73914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Senior Citizen Seating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JANKI BLISS_PRESENTATION_26.03\Gemini_Generated_Image_wz3q9owz3q9owz3q.png"/>
          <p:cNvPicPr>
            <a:picLocks noChangeAspect="1" noChangeArrowheads="1"/>
          </p:cNvPicPr>
          <p:nvPr/>
        </p:nvPicPr>
        <p:blipFill>
          <a:blip r:embed="rId2" cstate="print"/>
          <a:srcRect r="8333" b="9732"/>
          <a:stretch>
            <a:fillRect/>
          </a:stretch>
        </p:blipFill>
        <p:spPr bwMode="auto">
          <a:xfrm>
            <a:off x="0" y="-1"/>
            <a:ext cx="9144000" cy="4468091"/>
          </a:xfrm>
          <a:prstGeom prst="rect">
            <a:avLst/>
          </a:prstGeom>
          <a:noFill/>
        </p:spPr>
      </p:pic>
      <p:sp>
        <p:nvSpPr>
          <p:cNvPr id="7" name="TextBox 4"/>
          <p:cNvSpPr txBox="1"/>
          <p:nvPr/>
        </p:nvSpPr>
        <p:spPr>
          <a:xfrm>
            <a:off x="0" y="4620280"/>
            <a:ext cx="373380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haroni" panose="02010803020104030203" pitchFamily="2" charset="-79"/>
              </a:rPr>
              <a:t>Temple and Party Lawn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+mj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75</Words>
  <Application>Microsoft Office PowerPoint</Application>
  <PresentationFormat>On-screen Show (16:9)</PresentationFormat>
  <Paragraphs>29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2026-03-27T05:58:50Z</dcterms:created>
  <dcterms:modified xsi:type="dcterms:W3CDTF">2026-03-27T07:56:14Z</dcterms:modified>
</cp:coreProperties>
</file>